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558" y="-2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 상우" userId="b27c0f9e14a49810" providerId="LiveId" clId="{826C240C-437B-4E82-9A86-0BF3110EAB08}"/>
    <pc:docChg chg="custSel modSld">
      <pc:chgData name="박 상우" userId="b27c0f9e14a49810" providerId="LiveId" clId="{826C240C-437B-4E82-9A86-0BF3110EAB08}" dt="2021-12-22T12:59:46.324" v="22" actId="113"/>
      <pc:docMkLst>
        <pc:docMk/>
      </pc:docMkLst>
      <pc:sldChg chg="addSp delSp modSp mod">
        <pc:chgData name="박 상우" userId="b27c0f9e14a49810" providerId="LiveId" clId="{826C240C-437B-4E82-9A86-0BF3110EAB08}" dt="2021-12-22T12:59:46.324" v="22" actId="113"/>
        <pc:sldMkLst>
          <pc:docMk/>
          <pc:sldMk cId="0" sldId="257"/>
        </pc:sldMkLst>
        <pc:spChg chg="add del mod">
          <ac:chgData name="박 상우" userId="b27c0f9e14a49810" providerId="LiveId" clId="{826C240C-437B-4E82-9A86-0BF3110EAB08}" dt="2021-12-22T12:58:39.717" v="8"/>
          <ac:spMkLst>
            <pc:docMk/>
            <pc:sldMk cId="0" sldId="257"/>
            <ac:spMk id="2" creationId="{6C11107E-8600-483C-8E5D-C8E6C3404AF3}"/>
          </ac:spMkLst>
        </pc:spChg>
        <pc:spChg chg="add mod">
          <ac:chgData name="박 상우" userId="b27c0f9e14a49810" providerId="LiveId" clId="{826C240C-437B-4E82-9A86-0BF3110EAB08}" dt="2021-12-22T12:59:46.324" v="22" actId="113"/>
          <ac:spMkLst>
            <pc:docMk/>
            <pc:sldMk cId="0" sldId="257"/>
            <ac:spMk id="4" creationId="{B5D4BA5C-0DB6-4BA1-B648-9711CF662BC0}"/>
          </ac:spMkLst>
        </pc:spChg>
        <pc:picChg chg="add del mod">
          <ac:chgData name="박 상우" userId="b27c0f9e14a49810" providerId="LiveId" clId="{826C240C-437B-4E82-9A86-0BF3110EAB08}" dt="2021-12-22T12:58:39.717" v="6" actId="478"/>
          <ac:picMkLst>
            <pc:docMk/>
            <pc:sldMk cId="0" sldId="257"/>
            <ac:picMk id="51" creationId="{E47BDA64-613A-4D77-B8F3-E927BA57BB2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3.png"/><Relationship Id="rId5" Type="http://schemas.openxmlformats.org/officeDocument/2006/relationships/image" Target="../media/image138.png"/><Relationship Id="rId15" Type="http://schemas.openxmlformats.org/officeDocument/2006/relationships/image" Target="../media/image149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Relationship Id="rId14" Type="http://schemas.openxmlformats.org/officeDocument/2006/relationships/image" Target="../media/image1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50.png"/><Relationship Id="rId5" Type="http://schemas.openxmlformats.org/officeDocument/2006/relationships/image" Target="../media/image138.png"/><Relationship Id="rId15" Type="http://schemas.openxmlformats.org/officeDocument/2006/relationships/image" Target="../media/image152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Relationship Id="rId14" Type="http://schemas.openxmlformats.org/officeDocument/2006/relationships/image" Target="../media/image1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7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56.png"/><Relationship Id="rId2" Type="http://schemas.openxmlformats.org/officeDocument/2006/relationships/image" Target="../media/image135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3.png"/><Relationship Id="rId5" Type="http://schemas.openxmlformats.org/officeDocument/2006/relationships/image" Target="../media/image138.png"/><Relationship Id="rId15" Type="http://schemas.openxmlformats.org/officeDocument/2006/relationships/image" Target="../media/image154.png"/><Relationship Id="rId10" Type="http://schemas.openxmlformats.org/officeDocument/2006/relationships/image" Target="../media/image142.png"/><Relationship Id="rId19" Type="http://schemas.openxmlformats.org/officeDocument/2006/relationships/image" Target="../media/image158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Relationship Id="rId14" Type="http://schemas.openxmlformats.org/officeDocument/2006/relationships/image" Target="../media/image1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7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56.png"/><Relationship Id="rId2" Type="http://schemas.openxmlformats.org/officeDocument/2006/relationships/image" Target="../media/image135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3.png"/><Relationship Id="rId5" Type="http://schemas.openxmlformats.org/officeDocument/2006/relationships/image" Target="../media/image138.png"/><Relationship Id="rId15" Type="http://schemas.openxmlformats.org/officeDocument/2006/relationships/image" Target="../media/image160.png"/><Relationship Id="rId10" Type="http://schemas.openxmlformats.org/officeDocument/2006/relationships/image" Target="../media/image142.png"/><Relationship Id="rId19" Type="http://schemas.openxmlformats.org/officeDocument/2006/relationships/image" Target="../media/image16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Relationship Id="rId14" Type="http://schemas.openxmlformats.org/officeDocument/2006/relationships/image" Target="../media/image1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65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57.png"/><Relationship Id="rId2" Type="http://schemas.openxmlformats.org/officeDocument/2006/relationships/image" Target="../media/image135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3.png"/><Relationship Id="rId5" Type="http://schemas.openxmlformats.org/officeDocument/2006/relationships/image" Target="../media/image138.png"/><Relationship Id="rId15" Type="http://schemas.openxmlformats.org/officeDocument/2006/relationships/image" Target="../media/image164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Relationship Id="rId14" Type="http://schemas.openxmlformats.org/officeDocument/2006/relationships/image" Target="../media/image1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68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157.png"/><Relationship Id="rId2" Type="http://schemas.openxmlformats.org/officeDocument/2006/relationships/image" Target="../media/image135.png"/><Relationship Id="rId16" Type="http://schemas.openxmlformats.org/officeDocument/2006/relationships/image" Target="../media/image1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3.png"/><Relationship Id="rId5" Type="http://schemas.openxmlformats.org/officeDocument/2006/relationships/image" Target="../media/image138.png"/><Relationship Id="rId15" Type="http://schemas.openxmlformats.org/officeDocument/2006/relationships/image" Target="../media/image167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Relationship Id="rId14" Type="http://schemas.openxmlformats.org/officeDocument/2006/relationships/image" Target="../media/image16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172.png"/><Relationship Id="rId3" Type="http://schemas.openxmlformats.org/officeDocument/2006/relationships/image" Target="../media/image62.png"/><Relationship Id="rId21" Type="http://schemas.openxmlformats.org/officeDocument/2006/relationships/image" Target="../media/image6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171.png"/><Relationship Id="rId2" Type="http://schemas.openxmlformats.org/officeDocument/2006/relationships/image" Target="../media/image61.png"/><Relationship Id="rId16" Type="http://schemas.openxmlformats.org/officeDocument/2006/relationships/image" Target="../media/image170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69.png"/><Relationship Id="rId10" Type="http://schemas.openxmlformats.org/officeDocument/2006/relationships/image" Target="../media/image69.png"/><Relationship Id="rId19" Type="http://schemas.openxmlformats.org/officeDocument/2006/relationships/image" Target="../media/image5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174.png"/><Relationship Id="rId3" Type="http://schemas.openxmlformats.org/officeDocument/2006/relationships/image" Target="../media/image62.png"/><Relationship Id="rId21" Type="http://schemas.openxmlformats.org/officeDocument/2006/relationships/image" Target="../media/image176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171.png"/><Relationship Id="rId2" Type="http://schemas.openxmlformats.org/officeDocument/2006/relationships/image" Target="../media/image61.png"/><Relationship Id="rId16" Type="http://schemas.openxmlformats.org/officeDocument/2006/relationships/image" Target="../media/image170.png"/><Relationship Id="rId20" Type="http://schemas.openxmlformats.org/officeDocument/2006/relationships/image" Target="../media/image1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3.png"/><Relationship Id="rId10" Type="http://schemas.openxmlformats.org/officeDocument/2006/relationships/image" Target="../media/image69.png"/><Relationship Id="rId19" Type="http://schemas.openxmlformats.org/officeDocument/2006/relationships/image" Target="../media/image77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17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170.png"/><Relationship Id="rId3" Type="http://schemas.openxmlformats.org/officeDocument/2006/relationships/image" Target="../media/image62.png"/><Relationship Id="rId21" Type="http://schemas.openxmlformats.org/officeDocument/2006/relationships/image" Target="../media/image179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175.png"/><Relationship Id="rId2" Type="http://schemas.openxmlformats.org/officeDocument/2006/relationships/image" Target="../media/image61.png"/><Relationship Id="rId16" Type="http://schemas.openxmlformats.org/officeDocument/2006/relationships/image" Target="../media/image77.png"/><Relationship Id="rId20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3.png"/><Relationship Id="rId10" Type="http://schemas.openxmlformats.org/officeDocument/2006/relationships/image" Target="../media/image69.png"/><Relationship Id="rId19" Type="http://schemas.openxmlformats.org/officeDocument/2006/relationships/image" Target="../media/image171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180.png"/><Relationship Id="rId3" Type="http://schemas.openxmlformats.org/officeDocument/2006/relationships/image" Target="../media/image62.png"/><Relationship Id="rId21" Type="http://schemas.openxmlformats.org/officeDocument/2006/relationships/image" Target="../media/image181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175.png"/><Relationship Id="rId2" Type="http://schemas.openxmlformats.org/officeDocument/2006/relationships/image" Target="../media/image61.png"/><Relationship Id="rId16" Type="http://schemas.openxmlformats.org/officeDocument/2006/relationships/image" Target="../media/image77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3.png"/><Relationship Id="rId10" Type="http://schemas.openxmlformats.org/officeDocument/2006/relationships/image" Target="../media/image69.png"/><Relationship Id="rId19" Type="http://schemas.openxmlformats.org/officeDocument/2006/relationships/image" Target="../media/image170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1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3.png"/><Relationship Id="rId18" Type="http://schemas.openxmlformats.org/officeDocument/2006/relationships/image" Target="../media/image38.png"/><Relationship Id="rId26" Type="http://schemas.openxmlformats.org/officeDocument/2006/relationships/image" Target="../media/image46.png"/><Relationship Id="rId3" Type="http://schemas.openxmlformats.org/officeDocument/2006/relationships/image" Target="../media/image24.png"/><Relationship Id="rId21" Type="http://schemas.openxmlformats.org/officeDocument/2006/relationships/image" Target="../media/image41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image" Target="../media/image23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image" Target="../media/image44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23" Type="http://schemas.openxmlformats.org/officeDocument/2006/relationships/image" Target="../media/image43.png"/><Relationship Id="rId28" Type="http://schemas.openxmlformats.org/officeDocument/2006/relationships/image" Target="../media/image48.png"/><Relationship Id="rId10" Type="http://schemas.openxmlformats.org/officeDocument/2006/relationships/image" Target="../media/image31.png"/><Relationship Id="rId19" Type="http://schemas.openxmlformats.org/officeDocument/2006/relationships/image" Target="../media/image39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Relationship Id="rId22" Type="http://schemas.openxmlformats.org/officeDocument/2006/relationships/image" Target="../media/image42.png"/><Relationship Id="rId27" Type="http://schemas.openxmlformats.org/officeDocument/2006/relationships/image" Target="../media/image4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170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182.png"/><Relationship Id="rId2" Type="http://schemas.openxmlformats.org/officeDocument/2006/relationships/image" Target="../media/image61.png"/><Relationship Id="rId16" Type="http://schemas.openxmlformats.org/officeDocument/2006/relationships/image" Target="../media/image77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3.png"/><Relationship Id="rId10" Type="http://schemas.openxmlformats.org/officeDocument/2006/relationships/image" Target="../media/image69.png"/><Relationship Id="rId19" Type="http://schemas.openxmlformats.org/officeDocument/2006/relationships/image" Target="../media/image171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170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182.png"/><Relationship Id="rId2" Type="http://schemas.openxmlformats.org/officeDocument/2006/relationships/image" Target="../media/image61.png"/><Relationship Id="rId16" Type="http://schemas.openxmlformats.org/officeDocument/2006/relationships/image" Target="../media/image77.png"/><Relationship Id="rId20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3.png"/><Relationship Id="rId10" Type="http://schemas.openxmlformats.org/officeDocument/2006/relationships/image" Target="../media/image69.png"/><Relationship Id="rId19" Type="http://schemas.openxmlformats.org/officeDocument/2006/relationships/image" Target="../media/image171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170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182.png"/><Relationship Id="rId2" Type="http://schemas.openxmlformats.org/officeDocument/2006/relationships/image" Target="../media/image61.png"/><Relationship Id="rId16" Type="http://schemas.openxmlformats.org/officeDocument/2006/relationships/image" Target="../media/image77.png"/><Relationship Id="rId20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3.png"/><Relationship Id="rId10" Type="http://schemas.openxmlformats.org/officeDocument/2006/relationships/image" Target="../media/image69.png"/><Relationship Id="rId19" Type="http://schemas.openxmlformats.org/officeDocument/2006/relationships/image" Target="../media/image171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170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182.png"/><Relationship Id="rId2" Type="http://schemas.openxmlformats.org/officeDocument/2006/relationships/image" Target="../media/image61.png"/><Relationship Id="rId16" Type="http://schemas.openxmlformats.org/officeDocument/2006/relationships/image" Target="../media/image77.png"/><Relationship Id="rId20" Type="http://schemas.openxmlformats.org/officeDocument/2006/relationships/image" Target="../media/image1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3.png"/><Relationship Id="rId10" Type="http://schemas.openxmlformats.org/officeDocument/2006/relationships/image" Target="../media/image69.png"/><Relationship Id="rId19" Type="http://schemas.openxmlformats.org/officeDocument/2006/relationships/image" Target="../media/image171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170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182.png"/><Relationship Id="rId2" Type="http://schemas.openxmlformats.org/officeDocument/2006/relationships/image" Target="../media/image61.png"/><Relationship Id="rId16" Type="http://schemas.openxmlformats.org/officeDocument/2006/relationships/image" Target="../media/image77.png"/><Relationship Id="rId20" Type="http://schemas.openxmlformats.org/officeDocument/2006/relationships/image" Target="../media/image18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3.png"/><Relationship Id="rId10" Type="http://schemas.openxmlformats.org/officeDocument/2006/relationships/image" Target="../media/image69.png"/><Relationship Id="rId19" Type="http://schemas.openxmlformats.org/officeDocument/2006/relationships/image" Target="../media/image171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97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6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95.png"/><Relationship Id="rId5" Type="http://schemas.openxmlformats.org/officeDocument/2006/relationships/image" Target="../media/image191.png"/><Relationship Id="rId15" Type="http://schemas.openxmlformats.org/officeDocument/2006/relationships/image" Target="../media/image199.png"/><Relationship Id="rId10" Type="http://schemas.openxmlformats.org/officeDocument/2006/relationships/image" Target="../media/image194.png"/><Relationship Id="rId4" Type="http://schemas.openxmlformats.org/officeDocument/2006/relationships/image" Target="../media/image190.png"/><Relationship Id="rId9" Type="http://schemas.openxmlformats.org/officeDocument/2006/relationships/image" Target="../media/image99.png"/><Relationship Id="rId14" Type="http://schemas.openxmlformats.org/officeDocument/2006/relationships/image" Target="../media/image19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1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200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96.png"/><Relationship Id="rId5" Type="http://schemas.openxmlformats.org/officeDocument/2006/relationships/image" Target="../media/image191.png"/><Relationship Id="rId15" Type="http://schemas.openxmlformats.org/officeDocument/2006/relationships/image" Target="../media/image203.png"/><Relationship Id="rId10" Type="http://schemas.openxmlformats.org/officeDocument/2006/relationships/image" Target="../media/image194.png"/><Relationship Id="rId4" Type="http://schemas.openxmlformats.org/officeDocument/2006/relationships/image" Target="../media/image190.png"/><Relationship Id="rId9" Type="http://schemas.openxmlformats.org/officeDocument/2006/relationships/image" Target="../media/image99.png"/><Relationship Id="rId14" Type="http://schemas.openxmlformats.org/officeDocument/2006/relationships/image" Target="../media/image20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4.png"/><Relationship Id="rId18" Type="http://schemas.openxmlformats.org/officeDocument/2006/relationships/image" Target="../media/image219.png"/><Relationship Id="rId3" Type="http://schemas.openxmlformats.org/officeDocument/2006/relationships/image" Target="../media/image205.png"/><Relationship Id="rId21" Type="http://schemas.openxmlformats.org/officeDocument/2006/relationships/image" Target="../media/image222.png"/><Relationship Id="rId7" Type="http://schemas.openxmlformats.org/officeDocument/2006/relationships/image" Target="../media/image209.png"/><Relationship Id="rId12" Type="http://schemas.openxmlformats.org/officeDocument/2006/relationships/image" Target="../media/image213.png"/><Relationship Id="rId17" Type="http://schemas.openxmlformats.org/officeDocument/2006/relationships/image" Target="../media/image218.png"/><Relationship Id="rId25" Type="http://schemas.openxmlformats.org/officeDocument/2006/relationships/image" Target="../media/image226.png"/><Relationship Id="rId2" Type="http://schemas.openxmlformats.org/officeDocument/2006/relationships/image" Target="../media/image204.png"/><Relationship Id="rId16" Type="http://schemas.openxmlformats.org/officeDocument/2006/relationships/image" Target="../media/image217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2.png"/><Relationship Id="rId24" Type="http://schemas.openxmlformats.org/officeDocument/2006/relationships/image" Target="../media/image225.png"/><Relationship Id="rId5" Type="http://schemas.openxmlformats.org/officeDocument/2006/relationships/image" Target="../media/image207.png"/><Relationship Id="rId15" Type="http://schemas.openxmlformats.org/officeDocument/2006/relationships/image" Target="../media/image216.png"/><Relationship Id="rId23" Type="http://schemas.openxmlformats.org/officeDocument/2006/relationships/image" Target="../media/image224.png"/><Relationship Id="rId10" Type="http://schemas.openxmlformats.org/officeDocument/2006/relationships/image" Target="../media/image211.png"/><Relationship Id="rId19" Type="http://schemas.openxmlformats.org/officeDocument/2006/relationships/image" Target="../media/image220.png"/><Relationship Id="rId4" Type="http://schemas.openxmlformats.org/officeDocument/2006/relationships/image" Target="../media/image206.png"/><Relationship Id="rId9" Type="http://schemas.openxmlformats.org/officeDocument/2006/relationships/image" Target="../media/image13.png"/><Relationship Id="rId14" Type="http://schemas.openxmlformats.org/officeDocument/2006/relationships/image" Target="../media/image215.png"/><Relationship Id="rId22" Type="http://schemas.openxmlformats.org/officeDocument/2006/relationships/image" Target="../media/image2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28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27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2.png"/><Relationship Id="rId5" Type="http://schemas.openxmlformats.org/officeDocument/2006/relationships/image" Target="../media/image207.png"/><Relationship Id="rId15" Type="http://schemas.openxmlformats.org/officeDocument/2006/relationships/image" Target="../media/image229.png"/><Relationship Id="rId10" Type="http://schemas.openxmlformats.org/officeDocument/2006/relationships/image" Target="../media/image211.png"/><Relationship Id="rId4" Type="http://schemas.openxmlformats.org/officeDocument/2006/relationships/image" Target="../media/image206.png"/><Relationship Id="rId9" Type="http://schemas.openxmlformats.org/officeDocument/2006/relationships/image" Target="../media/image13.png"/><Relationship Id="rId14" Type="http://schemas.openxmlformats.org/officeDocument/2006/relationships/image" Target="../media/image2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30.png"/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12" Type="http://schemas.openxmlformats.org/officeDocument/2006/relationships/image" Target="../media/image22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8.png"/><Relationship Id="rId11" Type="http://schemas.openxmlformats.org/officeDocument/2006/relationships/image" Target="../media/image212.png"/><Relationship Id="rId5" Type="http://schemas.openxmlformats.org/officeDocument/2006/relationships/image" Target="../media/image207.png"/><Relationship Id="rId15" Type="http://schemas.openxmlformats.org/officeDocument/2006/relationships/image" Target="../media/image232.png"/><Relationship Id="rId10" Type="http://schemas.openxmlformats.org/officeDocument/2006/relationships/image" Target="../media/image211.png"/><Relationship Id="rId4" Type="http://schemas.openxmlformats.org/officeDocument/2006/relationships/image" Target="../media/image206.png"/><Relationship Id="rId9" Type="http://schemas.openxmlformats.org/officeDocument/2006/relationships/image" Target="../media/image13.png"/><Relationship Id="rId14" Type="http://schemas.openxmlformats.org/officeDocument/2006/relationships/image" Target="../media/image2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3.png"/><Relationship Id="rId18" Type="http://schemas.openxmlformats.org/officeDocument/2006/relationships/image" Target="../media/image247.png"/><Relationship Id="rId3" Type="http://schemas.openxmlformats.org/officeDocument/2006/relationships/image" Target="../media/image10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17" Type="http://schemas.openxmlformats.org/officeDocument/2006/relationships/image" Target="../media/image246.png"/><Relationship Id="rId2" Type="http://schemas.openxmlformats.org/officeDocument/2006/relationships/image" Target="../media/image233.png"/><Relationship Id="rId16" Type="http://schemas.openxmlformats.org/officeDocument/2006/relationships/image" Target="../media/image2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5" Type="http://schemas.openxmlformats.org/officeDocument/2006/relationships/image" Target="../media/image235.png"/><Relationship Id="rId15" Type="http://schemas.openxmlformats.org/officeDocument/2006/relationships/image" Target="../media/image1.png"/><Relationship Id="rId10" Type="http://schemas.openxmlformats.org/officeDocument/2006/relationships/image" Target="../media/image240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6.png"/><Relationship Id="rId3" Type="http://schemas.openxmlformats.org/officeDocument/2006/relationships/image" Target="../media/image62.png"/><Relationship Id="rId21" Type="http://schemas.openxmlformats.org/officeDocument/2006/relationships/image" Target="../media/image79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5.png"/><Relationship Id="rId2" Type="http://schemas.openxmlformats.org/officeDocument/2006/relationships/image" Target="../media/image61.pn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3.png"/><Relationship Id="rId10" Type="http://schemas.openxmlformats.org/officeDocument/2006/relationships/image" Target="../media/image69.png"/><Relationship Id="rId19" Type="http://schemas.openxmlformats.org/officeDocument/2006/relationships/image" Target="../media/image77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21" Type="http://schemas.openxmlformats.org/officeDocument/2006/relationships/image" Target="../media/image85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82.png"/><Relationship Id="rId2" Type="http://schemas.openxmlformats.org/officeDocument/2006/relationships/image" Target="../media/image61.png"/><Relationship Id="rId16" Type="http://schemas.openxmlformats.org/officeDocument/2006/relationships/image" Target="../media/image81.png"/><Relationship Id="rId20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13.png"/><Relationship Id="rId10" Type="http://schemas.openxmlformats.org/officeDocument/2006/relationships/image" Target="../media/image69.png"/><Relationship Id="rId19" Type="http://schemas.openxmlformats.org/officeDocument/2006/relationships/image" Target="../media/image83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6.png"/><Relationship Id="rId18" Type="http://schemas.openxmlformats.org/officeDocument/2006/relationships/image" Target="../media/image100.png"/><Relationship Id="rId3" Type="http://schemas.openxmlformats.org/officeDocument/2006/relationships/image" Target="../media/image87.png"/><Relationship Id="rId21" Type="http://schemas.openxmlformats.org/officeDocument/2006/relationships/image" Target="../media/image103.png"/><Relationship Id="rId7" Type="http://schemas.openxmlformats.org/officeDocument/2006/relationships/image" Target="../media/image91.png"/><Relationship Id="rId12" Type="http://schemas.openxmlformats.org/officeDocument/2006/relationships/image" Target="../media/image53.png"/><Relationship Id="rId17" Type="http://schemas.openxmlformats.org/officeDocument/2006/relationships/image" Target="../media/image99.png"/><Relationship Id="rId25" Type="http://schemas.openxmlformats.org/officeDocument/2006/relationships/image" Target="../media/image106.png"/><Relationship Id="rId2" Type="http://schemas.openxmlformats.org/officeDocument/2006/relationships/image" Target="../media/image86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24" Type="http://schemas.openxmlformats.org/officeDocument/2006/relationships/image" Target="../media/image105.png"/><Relationship Id="rId5" Type="http://schemas.openxmlformats.org/officeDocument/2006/relationships/image" Target="../media/image89.png"/><Relationship Id="rId15" Type="http://schemas.openxmlformats.org/officeDocument/2006/relationships/image" Target="../media/image13.png"/><Relationship Id="rId23" Type="http://schemas.openxmlformats.org/officeDocument/2006/relationships/image" Target="../media/image104.png"/><Relationship Id="rId10" Type="http://schemas.openxmlformats.org/officeDocument/2006/relationships/image" Target="../media/image94.png"/><Relationship Id="rId19" Type="http://schemas.openxmlformats.org/officeDocument/2006/relationships/image" Target="../media/image101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7.png"/><Relationship Id="rId22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6.png"/><Relationship Id="rId18" Type="http://schemas.openxmlformats.org/officeDocument/2006/relationships/image" Target="../media/image100.png"/><Relationship Id="rId3" Type="http://schemas.openxmlformats.org/officeDocument/2006/relationships/image" Target="../media/image87.png"/><Relationship Id="rId21" Type="http://schemas.openxmlformats.org/officeDocument/2006/relationships/image" Target="../media/image103.png"/><Relationship Id="rId7" Type="http://schemas.openxmlformats.org/officeDocument/2006/relationships/image" Target="../media/image91.png"/><Relationship Id="rId12" Type="http://schemas.openxmlformats.org/officeDocument/2006/relationships/image" Target="../media/image53.png"/><Relationship Id="rId17" Type="http://schemas.openxmlformats.org/officeDocument/2006/relationships/image" Target="../media/image99.png"/><Relationship Id="rId25" Type="http://schemas.openxmlformats.org/officeDocument/2006/relationships/image" Target="../media/image109.png"/><Relationship Id="rId2" Type="http://schemas.openxmlformats.org/officeDocument/2006/relationships/image" Target="../media/image86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5" Type="http://schemas.openxmlformats.org/officeDocument/2006/relationships/image" Target="../media/image89.png"/><Relationship Id="rId15" Type="http://schemas.openxmlformats.org/officeDocument/2006/relationships/image" Target="../media/image13.png"/><Relationship Id="rId23" Type="http://schemas.openxmlformats.org/officeDocument/2006/relationships/image" Target="../media/image104.png"/><Relationship Id="rId10" Type="http://schemas.openxmlformats.org/officeDocument/2006/relationships/image" Target="../media/image94.png"/><Relationship Id="rId19" Type="http://schemas.openxmlformats.org/officeDocument/2006/relationships/image" Target="../media/image107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7.png"/><Relationship Id="rId22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125.png"/><Relationship Id="rId26" Type="http://schemas.openxmlformats.org/officeDocument/2006/relationships/image" Target="../media/image132.png"/><Relationship Id="rId3" Type="http://schemas.openxmlformats.org/officeDocument/2006/relationships/image" Target="../media/image111.png"/><Relationship Id="rId21" Type="http://schemas.openxmlformats.org/officeDocument/2006/relationships/image" Target="../media/image102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5" Type="http://schemas.openxmlformats.org/officeDocument/2006/relationships/image" Target="../media/image131.png"/><Relationship Id="rId2" Type="http://schemas.openxmlformats.org/officeDocument/2006/relationships/image" Target="../media/image110.png"/><Relationship Id="rId16" Type="http://schemas.openxmlformats.org/officeDocument/2006/relationships/image" Target="../media/image123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24" Type="http://schemas.openxmlformats.org/officeDocument/2006/relationships/image" Target="../media/image130.png"/><Relationship Id="rId5" Type="http://schemas.openxmlformats.org/officeDocument/2006/relationships/image" Target="../media/image112.png"/><Relationship Id="rId15" Type="http://schemas.openxmlformats.org/officeDocument/2006/relationships/image" Target="../media/image122.png"/><Relationship Id="rId23" Type="http://schemas.openxmlformats.org/officeDocument/2006/relationships/image" Target="../media/image129.png"/><Relationship Id="rId28" Type="http://schemas.openxmlformats.org/officeDocument/2006/relationships/image" Target="../media/image134.png"/><Relationship Id="rId10" Type="http://schemas.openxmlformats.org/officeDocument/2006/relationships/image" Target="../media/image117.png"/><Relationship Id="rId19" Type="http://schemas.openxmlformats.org/officeDocument/2006/relationships/image" Target="../media/image126.png"/><Relationship Id="rId4" Type="http://schemas.openxmlformats.org/officeDocument/2006/relationships/image" Target="../media/image56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Relationship Id="rId22" Type="http://schemas.openxmlformats.org/officeDocument/2006/relationships/image" Target="../media/image128.png"/><Relationship Id="rId27" Type="http://schemas.openxmlformats.org/officeDocument/2006/relationships/image" Target="../media/image1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3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44.png"/><Relationship Id="rId17" Type="http://schemas.openxmlformats.org/officeDocument/2006/relationships/image" Target="../media/image60.png"/><Relationship Id="rId2" Type="http://schemas.openxmlformats.org/officeDocument/2006/relationships/image" Target="../media/image135.png"/><Relationship Id="rId16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143.png"/><Relationship Id="rId5" Type="http://schemas.openxmlformats.org/officeDocument/2006/relationships/image" Target="../media/image138.png"/><Relationship Id="rId15" Type="http://schemas.openxmlformats.org/officeDocument/2006/relationships/image" Target="../media/image58.png"/><Relationship Id="rId10" Type="http://schemas.openxmlformats.org/officeDocument/2006/relationships/image" Target="../media/image142.png"/><Relationship Id="rId4" Type="http://schemas.openxmlformats.org/officeDocument/2006/relationships/image" Target="../media/image137.png"/><Relationship Id="rId9" Type="http://schemas.openxmlformats.org/officeDocument/2006/relationships/image" Target="../media/image141.png"/><Relationship Id="rId14" Type="http://schemas.openxmlformats.org/officeDocument/2006/relationships/image" Target="../media/image1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12336" y="9585358"/>
            <a:ext cx="8303791" cy="2148855"/>
            <a:chOff x="2512336" y="9585358"/>
            <a:chExt cx="8303791" cy="2148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00000">
              <a:off x="2512336" y="958535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30502" y="6759472"/>
            <a:ext cx="9217085" cy="4458765"/>
            <a:chOff x="13030502" y="6759472"/>
            <a:chExt cx="9217085" cy="44587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030502" y="6759472"/>
              <a:ext cx="9217085" cy="44587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3754" y="-1126333"/>
            <a:ext cx="4656675" cy="2252666"/>
            <a:chOff x="3683754" y="-1126333"/>
            <a:chExt cx="4656675" cy="22526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1880000">
              <a:off x="3683754" y="-1126333"/>
              <a:ext cx="4656675" cy="22526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34069" y="7866165"/>
            <a:ext cx="9484052" cy="4587910"/>
            <a:chOff x="-4534069" y="7866165"/>
            <a:chExt cx="9484052" cy="45879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">
              <a:off x="-4534069" y="7866165"/>
              <a:ext cx="9484052" cy="45879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160002" y="6968335"/>
            <a:ext cx="8303791" cy="2148855"/>
            <a:chOff x="-5160002" y="6968335"/>
            <a:chExt cx="8303791" cy="21488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5160002" y="6968335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64089" y="-17016"/>
            <a:ext cx="5537112" cy="1432894"/>
            <a:chOff x="11364089" y="-17016"/>
            <a:chExt cx="5537112" cy="14328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11364089" y="-17016"/>
              <a:ext cx="5537112" cy="14328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82770" y="1411592"/>
            <a:ext cx="7742835" cy="3745596"/>
            <a:chOff x="14382770" y="1411592"/>
            <a:chExt cx="7742835" cy="37455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">
              <a:off x="14382770" y="1411592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7511" y="-1797817"/>
            <a:ext cx="3946653" cy="3711945"/>
            <a:chOff x="1397511" y="-1797817"/>
            <a:chExt cx="3946653" cy="3711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">
              <a:off x="1397511" y="-1797817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1320148" y="-1409197"/>
            <a:ext cx="4492755" cy="4991950"/>
            <a:chOff x="-1320148" y="-1409197"/>
            <a:chExt cx="4492755" cy="49919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860000">
              <a:off x="-1320148" y="-1409197"/>
              <a:ext cx="4492755" cy="4991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1528" y="688773"/>
            <a:ext cx="2398127" cy="3261027"/>
            <a:chOff x="1051528" y="688773"/>
            <a:chExt cx="2398127" cy="32610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528" y="688773"/>
              <a:ext cx="2398127" cy="32610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82583" y="7732660"/>
            <a:ext cx="3724679" cy="3503173"/>
            <a:chOff x="11682583" y="7732660"/>
            <a:chExt cx="3724679" cy="350317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80000">
              <a:off x="11682583" y="7732660"/>
              <a:ext cx="3724679" cy="35031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07769" y="7007937"/>
            <a:ext cx="4523579" cy="5113295"/>
            <a:chOff x="13707769" y="7007937"/>
            <a:chExt cx="4523579" cy="51132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07769" y="7007937"/>
              <a:ext cx="4523579" cy="51132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752388" y="2128815"/>
            <a:ext cx="12838773" cy="3987202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833273" y="604097"/>
            <a:ext cx="4650695" cy="817992"/>
            <a:chOff x="6833273" y="604097"/>
            <a:chExt cx="4650695" cy="8179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33273" y="604097"/>
              <a:ext cx="4650695" cy="817992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507830" y="7284687"/>
            <a:ext cx="7726061" cy="1630435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6319765" y="8988854"/>
            <a:ext cx="6028235" cy="79212"/>
            <a:chOff x="6319765" y="8988854"/>
            <a:chExt cx="6028235" cy="7921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19765" y="8988854"/>
              <a:ext cx="6028235" cy="792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19765" y="7007937"/>
            <a:ext cx="6028235" cy="79212"/>
            <a:chOff x="6319765" y="7007937"/>
            <a:chExt cx="6028235" cy="7921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19765" y="7007937"/>
              <a:ext cx="6028235" cy="79212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135812" y="763307"/>
            <a:ext cx="3682812" cy="609509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14245822" y="-1151795"/>
            <a:ext cx="4560680" cy="4560680"/>
            <a:chOff x="14245822" y="-1151795"/>
            <a:chExt cx="4560680" cy="456068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5160000">
              <a:off x="14245822" y="-1151795"/>
              <a:ext cx="4560680" cy="456068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17243" y="7632683"/>
            <a:ext cx="4139470" cy="4599411"/>
            <a:chOff x="1117243" y="7632683"/>
            <a:chExt cx="4139470" cy="459941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700000">
              <a:off x="1117243" y="7632683"/>
              <a:ext cx="4139470" cy="459941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122354" y="6069401"/>
            <a:ext cx="5555385" cy="761886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84414" y="5945170"/>
            <a:ext cx="3972847" cy="2793316"/>
            <a:chOff x="1384414" y="5945170"/>
            <a:chExt cx="3972847" cy="279331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080000">
              <a:off x="1384414" y="5945170"/>
              <a:ext cx="3972847" cy="27933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34338" y="577567"/>
              <a:ext cx="1521426" cy="168392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71907" y="2171869"/>
            <a:ext cx="6667206" cy="126980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4444697" y="3509773"/>
            <a:ext cx="9396320" cy="5485021"/>
            <a:chOff x="4444697" y="3509773"/>
            <a:chExt cx="9396320" cy="5485021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44697" y="3509773"/>
              <a:ext cx="9396320" cy="548502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479311" cy="9024591"/>
            <a:chOff x="605223" y="864086"/>
            <a:chExt cx="17479311" cy="902459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479311" cy="902459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34338" y="577567"/>
              <a:ext cx="1521426" cy="168392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71907" y="2171869"/>
            <a:ext cx="8027900" cy="1269808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365385" y="3133852"/>
            <a:ext cx="13554944" cy="6718169"/>
            <a:chOff x="2365385" y="3133852"/>
            <a:chExt cx="13554944" cy="671816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65385" y="3133852"/>
              <a:ext cx="13554944" cy="67181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34338" y="577567"/>
              <a:ext cx="1521426" cy="168392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71903" y="2171871"/>
            <a:ext cx="8376226" cy="126981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23673" y="3153967"/>
            <a:ext cx="12396613" cy="76188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927923" y="4057282"/>
            <a:ext cx="7214934" cy="4387992"/>
            <a:chOff x="1927923" y="4057282"/>
            <a:chExt cx="7214934" cy="438799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27923" y="4057282"/>
              <a:ext cx="7214934" cy="43879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17196" y="455292"/>
            <a:ext cx="4105263" cy="722058"/>
            <a:chOff x="12917196" y="455292"/>
            <a:chExt cx="4105263" cy="7220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17196" y="455292"/>
              <a:ext cx="4105263" cy="72205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65811" y="562141"/>
            <a:ext cx="2557069" cy="63490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409524" y="4057282"/>
            <a:ext cx="7479602" cy="2846618"/>
            <a:chOff x="9409524" y="4057282"/>
            <a:chExt cx="7479602" cy="2846618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09524" y="4057282"/>
              <a:ext cx="7479602" cy="284661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34338" y="577567"/>
              <a:ext cx="1521426" cy="168392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71907" y="2171869"/>
            <a:ext cx="7187830" cy="126981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89650" y="3378773"/>
            <a:ext cx="15033397" cy="761885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875475" y="4181946"/>
            <a:ext cx="8206915" cy="2357957"/>
            <a:chOff x="1875475" y="4181946"/>
            <a:chExt cx="8206915" cy="23579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875475" y="4181946"/>
              <a:ext cx="8206915" cy="23579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17196" y="455292"/>
            <a:ext cx="4105263" cy="722058"/>
            <a:chOff x="12917196" y="455292"/>
            <a:chExt cx="4105263" cy="7220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2917196" y="455292"/>
              <a:ext cx="4105263" cy="72205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265811" y="562141"/>
            <a:ext cx="2557069" cy="634906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875475" y="7112292"/>
            <a:ext cx="11066107" cy="1722163"/>
            <a:chOff x="1875475" y="7112292"/>
            <a:chExt cx="11066107" cy="1722163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875475" y="7112292"/>
              <a:ext cx="11066107" cy="172216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34338" y="577567"/>
              <a:ext cx="1521426" cy="168392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71907" y="2171869"/>
            <a:ext cx="7187828" cy="1269808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008020" y="3378773"/>
            <a:ext cx="7394262" cy="761886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917196" y="455292"/>
            <a:ext cx="4105263" cy="722058"/>
            <a:chOff x="12917196" y="455292"/>
            <a:chExt cx="4105263" cy="7220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17196" y="455292"/>
              <a:ext cx="4105263" cy="72205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65811" y="562141"/>
            <a:ext cx="2557069" cy="63490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355296" y="3147444"/>
            <a:ext cx="9575121" cy="5889123"/>
            <a:chOff x="4355296" y="3147444"/>
            <a:chExt cx="9575121" cy="588912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355296" y="3147444"/>
              <a:ext cx="9575121" cy="58891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34338" y="577567"/>
              <a:ext cx="1521426" cy="168392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71907" y="2171869"/>
            <a:ext cx="6559482" cy="126981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840693" y="3167945"/>
            <a:ext cx="12047669" cy="145139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2917196" y="455292"/>
            <a:ext cx="4105263" cy="722058"/>
            <a:chOff x="12917196" y="455292"/>
            <a:chExt cx="4105263" cy="7220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17196" y="455292"/>
              <a:ext cx="4105263" cy="722058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65811" y="562141"/>
            <a:ext cx="2557069" cy="63490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2601956" y="4545054"/>
            <a:ext cx="13081802" cy="4742153"/>
            <a:chOff x="2601956" y="4545054"/>
            <a:chExt cx="13081802" cy="474215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601956" y="4545054"/>
              <a:ext cx="13081802" cy="47421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51907" y="606318"/>
              <a:ext cx="1521426" cy="1683925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702441" y="4164375"/>
            <a:ext cx="8566263" cy="1899131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2072252" y="3309306"/>
            <a:ext cx="3180489" cy="3522136"/>
            <a:chOff x="2072252" y="3309306"/>
            <a:chExt cx="3180489" cy="352213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072252" y="3309306"/>
              <a:ext cx="3180489" cy="3522136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35591" y="3907781"/>
            <a:ext cx="3499962" cy="332901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545156" y="3917432"/>
            <a:ext cx="2329381" cy="9468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51907" y="606318"/>
              <a:ext cx="1521426" cy="168392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837158" y="3593852"/>
            <a:ext cx="7984131" cy="5192785"/>
            <a:chOff x="1837158" y="3593852"/>
            <a:chExt cx="7984131" cy="519278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837158" y="3593852"/>
              <a:ext cx="7984131" cy="519278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10287" y="169840"/>
            <a:ext cx="2526893" cy="761886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425182" y="3666611"/>
            <a:ext cx="8045428" cy="5126973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66041" y="2102279"/>
            <a:ext cx="8964586" cy="152377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26954" y="169840"/>
            <a:ext cx="2526893" cy="76188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51907" y="606318"/>
              <a:ext cx="1521426" cy="1683925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66041" y="2102279"/>
            <a:ext cx="9937211" cy="152377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5329949" y="3225243"/>
            <a:ext cx="7021078" cy="5983015"/>
            <a:chOff x="5329949" y="3225243"/>
            <a:chExt cx="7021078" cy="598301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329949" y="3225243"/>
              <a:ext cx="7021078" cy="5983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26954" y="169840"/>
            <a:ext cx="2526893" cy="761886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2065236" y="3407826"/>
            <a:ext cx="5972011" cy="5729073"/>
            <a:chOff x="2065236" y="3407826"/>
            <a:chExt cx="5972011" cy="572907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065236" y="3407826"/>
              <a:ext cx="5972011" cy="572907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551907" y="606318"/>
              <a:ext cx="1521426" cy="1683925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796485" y="3666437"/>
            <a:ext cx="7846400" cy="514367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466041" y="2102279"/>
            <a:ext cx="9937211" cy="152377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02460" y="9119518"/>
            <a:ext cx="4680138" cy="4680138"/>
            <a:chOff x="6602460" y="9119518"/>
            <a:chExt cx="4680138" cy="4680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2460" y="9119518"/>
              <a:ext cx="4680138" cy="4680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8232" y="-2064076"/>
            <a:ext cx="4677780" cy="4677780"/>
            <a:chOff x="-328232" y="-2064076"/>
            <a:chExt cx="4677780" cy="46777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8232" y="-2064076"/>
              <a:ext cx="4677780" cy="46777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4802" y="-1565147"/>
            <a:ext cx="3502451" cy="3502451"/>
            <a:chOff x="14794802" y="-1565147"/>
            <a:chExt cx="3502451" cy="35024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4802" y="-1565147"/>
              <a:ext cx="3502451" cy="35024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931744" y="2546440"/>
            <a:ext cx="4432728" cy="4432728"/>
            <a:chOff x="-2931744" y="2546440"/>
            <a:chExt cx="4432728" cy="44327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000000">
              <a:off x="-2931744" y="2546440"/>
              <a:ext cx="4432728" cy="44327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45338" y="8067032"/>
            <a:ext cx="3209434" cy="4291548"/>
            <a:chOff x="9545338" y="8067032"/>
            <a:chExt cx="3209434" cy="42915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5338" y="8067032"/>
              <a:ext cx="3209434" cy="42915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584323" y="7330363"/>
            <a:ext cx="5024581" cy="2125398"/>
            <a:chOff x="-2584323" y="7330363"/>
            <a:chExt cx="5024581" cy="21253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584323" y="7330363"/>
              <a:ext cx="5024581" cy="21253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29512" y="3259608"/>
            <a:ext cx="3957052" cy="3957052"/>
            <a:chOff x="15929512" y="3259608"/>
            <a:chExt cx="3957052" cy="39570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29512" y="3259608"/>
              <a:ext cx="3957052" cy="39570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01631" y="8418989"/>
            <a:ext cx="2839845" cy="2220702"/>
            <a:chOff x="-501631" y="8418989"/>
            <a:chExt cx="2839845" cy="2220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01631" y="8418989"/>
              <a:ext cx="2839845" cy="2220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24545" y="-1583666"/>
            <a:ext cx="2600557" cy="3536296"/>
            <a:chOff x="3124545" y="-1583666"/>
            <a:chExt cx="2600557" cy="35362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4545" y="-1583666"/>
              <a:ext cx="2600557" cy="35362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00240" y="-491799"/>
            <a:ext cx="1804948" cy="2132551"/>
            <a:chOff x="12300240" y="-491799"/>
            <a:chExt cx="1804948" cy="21325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00240" y="-491799"/>
              <a:ext cx="1804948" cy="21325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24362" y="8847420"/>
            <a:ext cx="5802684" cy="2454535"/>
            <a:chOff x="15724362" y="8847420"/>
            <a:chExt cx="5802684" cy="24545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24362" y="8847420"/>
              <a:ext cx="5802684" cy="24545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191377" y="3582107"/>
            <a:ext cx="1708615" cy="2018733"/>
            <a:chOff x="17191377" y="3582107"/>
            <a:chExt cx="1708615" cy="20187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7191377" y="3582107"/>
              <a:ext cx="1708615" cy="20187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64025" y="1534928"/>
            <a:ext cx="2438057" cy="4609409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079701" y="1895949"/>
            <a:ext cx="4960229" cy="101584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079701" y="3532973"/>
            <a:ext cx="2686490" cy="101584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48173" y="5442735"/>
            <a:ext cx="4833361" cy="1015848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79701" y="7683378"/>
            <a:ext cx="4360076" cy="101584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4980693" y="7566972"/>
            <a:ext cx="914286" cy="914286"/>
            <a:chOff x="4980693" y="7566972"/>
            <a:chExt cx="914286" cy="9142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80693" y="7566972"/>
              <a:ext cx="914286" cy="9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949166" y="5326519"/>
            <a:ext cx="914286" cy="914286"/>
            <a:chOff x="4949166" y="5326519"/>
            <a:chExt cx="914286" cy="9142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949166" y="5326519"/>
              <a:ext cx="914286" cy="9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80693" y="3591735"/>
            <a:ext cx="914286" cy="914286"/>
            <a:chOff x="4980693" y="3591735"/>
            <a:chExt cx="914286" cy="9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80693" y="3591735"/>
              <a:ext cx="914286" cy="9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980693" y="1780123"/>
            <a:ext cx="914286" cy="914286"/>
            <a:chOff x="4980693" y="1780123"/>
            <a:chExt cx="914286" cy="91428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980693" y="1780123"/>
              <a:ext cx="914286" cy="914286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784941" y="1884149"/>
            <a:ext cx="1047531" cy="812678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88881" y="3676215"/>
            <a:ext cx="1083086" cy="81267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53413" y="5411885"/>
            <a:ext cx="1083086" cy="81267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4686418" y="7677332"/>
            <a:ext cx="1166009" cy="812678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7090226" y="737778"/>
            <a:ext cx="4105263" cy="722058"/>
            <a:chOff x="7090226" y="737778"/>
            <a:chExt cx="4105263" cy="72205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090226" y="737778"/>
              <a:ext cx="4105263" cy="722058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514490" y="839766"/>
            <a:ext cx="3304135" cy="609509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138134" y="2579420"/>
            <a:ext cx="3102103" cy="97826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6091172" y="6249487"/>
            <a:ext cx="4191428" cy="1238826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159696" y="4267448"/>
            <a:ext cx="5622926" cy="9782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D4BA5C-0DB6-4BA1-B648-9711CF662BC0}"/>
              </a:ext>
            </a:extLst>
          </p:cNvPr>
          <p:cNvSpPr txBox="1"/>
          <p:nvPr/>
        </p:nvSpPr>
        <p:spPr>
          <a:xfrm>
            <a:off x="6048173" y="8659532"/>
            <a:ext cx="335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</a:rPr>
              <a:t>- </a:t>
            </a:r>
            <a:r>
              <a:rPr lang="ko-KR" altLang="en-US" b="1" dirty="0">
                <a:solidFill>
                  <a:schemeClr val="tx2"/>
                </a:solidFill>
              </a:rPr>
              <a:t>네이버 뉴스 기사와 공항 지도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21172" y="283404"/>
            <a:ext cx="3292488" cy="45713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51907" y="606318"/>
              <a:ext cx="1521426" cy="168392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2528402" y="2999337"/>
            <a:ext cx="13533672" cy="4948249"/>
            <a:chOff x="2528402" y="2999337"/>
            <a:chExt cx="13533672" cy="4948249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528402" y="2999337"/>
              <a:ext cx="13533672" cy="49482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21172" y="283404"/>
            <a:ext cx="3292488" cy="45713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51907" y="606318"/>
              <a:ext cx="1521426" cy="168392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840350" y="2771534"/>
            <a:ext cx="14605014" cy="5403855"/>
            <a:chOff x="1840350" y="2771534"/>
            <a:chExt cx="14605014" cy="5403855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40350" y="2771534"/>
              <a:ext cx="14605014" cy="54038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21172" y="283404"/>
            <a:ext cx="3292488" cy="45713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51907" y="606318"/>
              <a:ext cx="1521426" cy="168392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905684" y="2933788"/>
            <a:ext cx="16474345" cy="5817503"/>
            <a:chOff x="905684" y="2933788"/>
            <a:chExt cx="16474345" cy="581750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5684" y="2933788"/>
              <a:ext cx="16474345" cy="58175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21172" y="283404"/>
            <a:ext cx="3292488" cy="45713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51907" y="606318"/>
              <a:ext cx="1521426" cy="168392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50146" y="2632086"/>
            <a:ext cx="15785422" cy="5682752"/>
            <a:chOff x="1250146" y="2632086"/>
            <a:chExt cx="15785422" cy="5682752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250146" y="2632086"/>
              <a:ext cx="15785422" cy="56827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621172" y="283404"/>
            <a:ext cx="3292488" cy="45713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51907" y="606318"/>
              <a:ext cx="1521426" cy="168392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478563" y="2766085"/>
            <a:ext cx="7328587" cy="5414753"/>
            <a:chOff x="5478563" y="2766085"/>
            <a:chExt cx="7328587" cy="5414753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478563" y="2766085"/>
              <a:ext cx="7328587" cy="54147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4805" y="-1973805"/>
            <a:ext cx="3093308" cy="5246700"/>
            <a:chOff x="-364805" y="-1973805"/>
            <a:chExt cx="3093308" cy="52467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020000">
              <a:off x="-364805" y="-1973805"/>
              <a:ext cx="3093308" cy="52467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5535" y="4179279"/>
            <a:ext cx="3045777" cy="6171429"/>
            <a:chOff x="16715535" y="4179279"/>
            <a:chExt cx="304577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">
              <a:off x="16715535" y="4179279"/>
              <a:ext cx="304577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32403" y="7331712"/>
            <a:ext cx="2873572" cy="3112584"/>
            <a:chOff x="15832403" y="7331712"/>
            <a:chExt cx="2873572" cy="3112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32403" y="7331712"/>
              <a:ext cx="2873572" cy="31125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2663" y="133244"/>
            <a:ext cx="3001097" cy="4732026"/>
            <a:chOff x="-452663" y="133244"/>
            <a:chExt cx="3001097" cy="4732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440000">
              <a:off x="-452663" y="133244"/>
              <a:ext cx="3001097" cy="47320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1282" y="3640020"/>
            <a:ext cx="612560" cy="995240"/>
            <a:chOff x="17531282" y="3640020"/>
            <a:chExt cx="612560" cy="9952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1282" y="3640020"/>
              <a:ext cx="612560" cy="9952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85351" y="3232573"/>
            <a:ext cx="2805375" cy="2805375"/>
            <a:chOff x="-685351" y="3232573"/>
            <a:chExt cx="2805375" cy="28053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85351" y="3232573"/>
              <a:ext cx="2805375" cy="28053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23334" y="606318"/>
            <a:ext cx="1531370" cy="16839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85855" y="4137640"/>
            <a:ext cx="6388705" cy="3524436"/>
            <a:chOff x="1585855" y="4137640"/>
            <a:chExt cx="6388705" cy="35244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85855" y="4137640"/>
              <a:ext cx="6388705" cy="3524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164949" y="7331712"/>
            <a:ext cx="4693596" cy="3756193"/>
            <a:chOff x="-1164949" y="7331712"/>
            <a:chExt cx="4693596" cy="37561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164949" y="7331712"/>
              <a:ext cx="4693596" cy="375619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21251" y="2407831"/>
            <a:ext cx="4464382" cy="121901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869963" y="3827097"/>
            <a:ext cx="8432544" cy="472385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75436" y="2113388"/>
            <a:ext cx="3326396" cy="228565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4805" y="-1973805"/>
            <a:ext cx="3093308" cy="5246700"/>
            <a:chOff x="-364805" y="-1973805"/>
            <a:chExt cx="3093308" cy="52467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020000">
              <a:off x="-364805" y="-1973805"/>
              <a:ext cx="3093308" cy="52467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5535" y="4179279"/>
            <a:ext cx="3045777" cy="6171429"/>
            <a:chOff x="16715535" y="4179279"/>
            <a:chExt cx="304577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">
              <a:off x="16715535" y="4179279"/>
              <a:ext cx="304577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32403" y="7331712"/>
            <a:ext cx="2873572" cy="3112584"/>
            <a:chOff x="15832403" y="7331712"/>
            <a:chExt cx="2873572" cy="3112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32403" y="7331712"/>
              <a:ext cx="2873572" cy="31125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2663" y="133244"/>
            <a:ext cx="3001097" cy="4732026"/>
            <a:chOff x="-452663" y="133244"/>
            <a:chExt cx="3001097" cy="4732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440000">
              <a:off x="-452663" y="133244"/>
              <a:ext cx="3001097" cy="47320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1282" y="3640020"/>
            <a:ext cx="612560" cy="995240"/>
            <a:chOff x="17531282" y="3640020"/>
            <a:chExt cx="612560" cy="9952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1282" y="3640020"/>
              <a:ext cx="612560" cy="9952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85351" y="3232573"/>
            <a:ext cx="2805375" cy="2805375"/>
            <a:chOff x="-685351" y="3232573"/>
            <a:chExt cx="2805375" cy="28053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85351" y="3232573"/>
              <a:ext cx="2805375" cy="28053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23334" y="606318"/>
            <a:ext cx="1531370" cy="1683926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-1164949" y="7331712"/>
            <a:ext cx="4693596" cy="3756193"/>
            <a:chOff x="-1164949" y="7331712"/>
            <a:chExt cx="4693596" cy="37561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164949" y="7331712"/>
              <a:ext cx="4693596" cy="375619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07749" y="2147583"/>
            <a:ext cx="4522895" cy="121901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592487" y="3921897"/>
            <a:ext cx="8381117" cy="33903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642206" y="3723262"/>
            <a:ext cx="6598500" cy="3786824"/>
            <a:chOff x="1642206" y="3723262"/>
            <a:chExt cx="6598500" cy="37868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42206" y="3723262"/>
              <a:ext cx="6598500" cy="378682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10811" y="1849185"/>
            <a:ext cx="3326396" cy="228565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08441" y="606318"/>
            <a:ext cx="1571102" cy="1683925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740913" y="6468876"/>
            <a:ext cx="7282444" cy="2364532"/>
            <a:chOff x="1740913" y="6468876"/>
            <a:chExt cx="7282444" cy="23645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1832839" y="5394584"/>
              <a:ext cx="14564888" cy="472906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740913" y="6468876"/>
              <a:ext cx="7282444" cy="23645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98254" y="4610211"/>
            <a:ext cx="7282444" cy="2173936"/>
            <a:chOff x="9198254" y="4610211"/>
            <a:chExt cx="7282444" cy="21739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98254" y="4610211"/>
              <a:ext cx="7282444" cy="21739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98254" y="6910255"/>
            <a:ext cx="7282444" cy="1923153"/>
            <a:chOff x="9198254" y="6910255"/>
            <a:chExt cx="7282444" cy="192315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51177" y="6042824"/>
              <a:ext cx="14564888" cy="3846305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198254" y="6910255"/>
              <a:ext cx="7282444" cy="19231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569651" y="6758691"/>
            <a:ext cx="937776" cy="123833"/>
            <a:chOff x="15569651" y="6758691"/>
            <a:chExt cx="937776" cy="12383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5569651" y="6758691"/>
              <a:ext cx="937776" cy="12383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047039" y="6758691"/>
            <a:ext cx="937776" cy="123833"/>
            <a:chOff x="9047039" y="6758691"/>
            <a:chExt cx="937776" cy="12383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9047039" y="6758691"/>
              <a:ext cx="937776" cy="123833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06160" y="2276238"/>
            <a:ext cx="9492852" cy="339038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973338" y="2563023"/>
            <a:ext cx="5072021" cy="2260259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740913" y="4599514"/>
            <a:ext cx="7282444" cy="1759017"/>
            <a:chOff x="1740913" y="4599514"/>
            <a:chExt cx="7282444" cy="175901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40913" y="4599514"/>
              <a:ext cx="7282444" cy="175901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288796" y="6368143"/>
            <a:ext cx="937776" cy="123833"/>
            <a:chOff x="8288796" y="6368143"/>
            <a:chExt cx="937776" cy="12383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8288796" y="6368143"/>
              <a:ext cx="937776" cy="12383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66184" y="6368143"/>
            <a:ext cx="937776" cy="123833"/>
            <a:chOff x="1766184" y="6368143"/>
            <a:chExt cx="937776" cy="12383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1766184" y="6368143"/>
              <a:ext cx="937776" cy="12383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37754" y="5238097"/>
            <a:ext cx="5301197" cy="76188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592487" y="5363634"/>
            <a:ext cx="5123718" cy="761885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61563" y="7327344"/>
            <a:ext cx="6863767" cy="76188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511494" y="6839990"/>
            <a:ext cx="548571" cy="1828571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9560465" y="7046709"/>
            <a:ext cx="6588071" cy="171881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08441" y="606318"/>
            <a:ext cx="1571102" cy="168392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1225962" y="2053310"/>
            <a:ext cx="8700492" cy="19047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866090" y="2189828"/>
            <a:ext cx="7984562" cy="126981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511494" y="6839990"/>
            <a:ext cx="548571" cy="18285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3370820" y="3408828"/>
            <a:ext cx="11803223" cy="5805711"/>
            <a:chOff x="3370820" y="3408828"/>
            <a:chExt cx="11803223" cy="580571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370820" y="3408828"/>
              <a:ext cx="11803223" cy="58057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508441" y="606318"/>
            <a:ext cx="1571102" cy="168392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511494" y="6839990"/>
            <a:ext cx="548571" cy="182857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84587" y="3559484"/>
            <a:ext cx="15017004" cy="5199638"/>
            <a:chOff x="1384587" y="3559484"/>
            <a:chExt cx="15017004" cy="51996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4587" y="3559484"/>
              <a:ext cx="15017004" cy="5199638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03477" y="2702830"/>
            <a:ext cx="7200295" cy="609509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847376" y="2683784"/>
            <a:ext cx="6446028" cy="60950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59926" y="7281538"/>
            <a:ext cx="7068589" cy="1829210"/>
            <a:chOff x="-1859926" y="7281538"/>
            <a:chExt cx="7068589" cy="182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680000">
              <a:off x="-1859926" y="7281538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5730" y="5536946"/>
            <a:ext cx="1860099" cy="5066178"/>
            <a:chOff x="-185730" y="5536946"/>
            <a:chExt cx="1860099" cy="5066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5730" y="5536946"/>
              <a:ext cx="1860099" cy="5066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99142" y="-283234"/>
            <a:ext cx="7975563" cy="3858179"/>
            <a:chOff x="12099142" y="-283234"/>
            <a:chExt cx="7975563" cy="38581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540000">
              <a:off x="12099142" y="-283234"/>
              <a:ext cx="7975563" cy="3858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88421" y="-896667"/>
            <a:ext cx="3309475" cy="2715921"/>
            <a:chOff x="12888421" y="-896667"/>
            <a:chExt cx="3309475" cy="27159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421" y="-896667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79029" y="3886992"/>
            <a:ext cx="1966089" cy="2673533"/>
            <a:chOff x="-579029" y="3886992"/>
            <a:chExt cx="1966089" cy="26735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20000">
              <a:off x="-579029" y="3886992"/>
              <a:ext cx="1966089" cy="2673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65437" y="302073"/>
            <a:ext cx="9270543" cy="2399031"/>
            <a:chOff x="9165437" y="302073"/>
            <a:chExt cx="9270543" cy="23990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900000">
              <a:off x="9165437" y="302073"/>
              <a:ext cx="9270543" cy="2399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92889" y="3954851"/>
            <a:ext cx="8770563" cy="1899132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072252" y="3309306"/>
            <a:ext cx="3180489" cy="3522136"/>
            <a:chOff x="2072252" y="3309306"/>
            <a:chExt cx="3180489" cy="35221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2252" y="3309306"/>
              <a:ext cx="3180489" cy="3522136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79497" y="4026144"/>
            <a:ext cx="3215100" cy="3329010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545156" y="3917432"/>
            <a:ext cx="2329381" cy="9468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57414" y="6516946"/>
            <a:ext cx="4517524" cy="5106451"/>
            <a:chOff x="14257414" y="6516946"/>
            <a:chExt cx="4517524" cy="51064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57414" y="6516946"/>
              <a:ext cx="4517524" cy="51064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1528" y="688773"/>
            <a:ext cx="2398127" cy="3261027"/>
            <a:chOff x="1051528" y="688773"/>
            <a:chExt cx="2398127" cy="3261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528" y="688773"/>
              <a:ext cx="2398127" cy="3261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21119" y="-1769334"/>
            <a:ext cx="5709023" cy="5709023"/>
            <a:chOff x="13821119" y="-1769334"/>
            <a:chExt cx="5709023" cy="57090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160000">
              <a:off x="13821119" y="-1769334"/>
              <a:ext cx="5709023" cy="57090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43455" y="3750568"/>
            <a:ext cx="7751861" cy="264120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15530" y="2566032"/>
            <a:ext cx="3188622" cy="2241927"/>
            <a:chOff x="3515530" y="2566032"/>
            <a:chExt cx="3188622" cy="22419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60000">
              <a:off x="3515530" y="2566032"/>
              <a:ext cx="3188622" cy="2241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84835" y="5468979"/>
            <a:ext cx="1766375" cy="1766375"/>
            <a:chOff x="12484835" y="5468979"/>
            <a:chExt cx="1766375" cy="17663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84835" y="5468979"/>
              <a:ext cx="1766375" cy="17663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62254" y="-1743893"/>
            <a:ext cx="3946653" cy="3711945"/>
            <a:chOff x="2862254" y="-1743893"/>
            <a:chExt cx="3946653" cy="37119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80000">
              <a:off x="2862254" y="-1743893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537832" y="-1300725"/>
            <a:ext cx="5101578" cy="5668420"/>
            <a:chOff x="-1537832" y="-1300725"/>
            <a:chExt cx="5101578" cy="56684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860000">
              <a:off x="-1537832" y="-1300725"/>
              <a:ext cx="5101578" cy="56684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118845" y="6372288"/>
            <a:ext cx="8303791" cy="2148855"/>
            <a:chOff x="-5118845" y="6372288"/>
            <a:chExt cx="8303791" cy="21488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800000">
              <a:off x="-5118845" y="637228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46330" y="-2125980"/>
            <a:ext cx="7742835" cy="3745596"/>
            <a:chOff x="6246330" y="-2125980"/>
            <a:chExt cx="7742835" cy="37455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1880000">
              <a:off x="6246330" y="-2125980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03890" y="-560994"/>
            <a:ext cx="6684945" cy="1729930"/>
            <a:chOff x="9703890" y="-560994"/>
            <a:chExt cx="6684945" cy="17299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800000">
              <a:off x="9703890" y="-560994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414297" y="2354296"/>
            <a:ext cx="7742835" cy="3745596"/>
            <a:chOff x="14414297" y="2354296"/>
            <a:chExt cx="7742835" cy="37455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">
              <a:off x="14414297" y="2354296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030502" y="6759472"/>
            <a:ext cx="9217085" cy="4458765"/>
            <a:chOff x="13030502" y="6759472"/>
            <a:chExt cx="9217085" cy="445876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620000">
              <a:off x="13030502" y="6759472"/>
              <a:ext cx="9217085" cy="44587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12336" y="9585358"/>
            <a:ext cx="8303791" cy="2148855"/>
            <a:chOff x="2512336" y="9585358"/>
            <a:chExt cx="8303791" cy="214885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800000">
              <a:off x="2512336" y="958535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364861" y="7479134"/>
            <a:ext cx="5141082" cy="4835342"/>
            <a:chOff x="8364861" y="7479134"/>
            <a:chExt cx="5141082" cy="483534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80000">
              <a:off x="8364861" y="7479134"/>
              <a:ext cx="5141082" cy="48353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4564861" y="7737909"/>
            <a:ext cx="9671456" cy="4678567"/>
            <a:chOff x="-4564861" y="7737909"/>
            <a:chExt cx="9671456" cy="467856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">
              <a:off x="-4564861" y="7737909"/>
              <a:ext cx="9671456" cy="46785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082623" y="7912332"/>
            <a:ext cx="4272088" cy="4746764"/>
            <a:chOff x="2082623" y="7912332"/>
            <a:chExt cx="4272088" cy="474676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860000">
              <a:off x="2082623" y="7912332"/>
              <a:ext cx="4272088" cy="4746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175206" y="2568704"/>
            <a:ext cx="11492214" cy="4751026"/>
            <a:chOff x="2175206" y="2568704"/>
            <a:chExt cx="11492214" cy="475102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75206" y="2568704"/>
              <a:ext cx="11492214" cy="475102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127004" y="6801507"/>
            <a:ext cx="2176125" cy="283484"/>
            <a:chOff x="3127004" y="6801507"/>
            <a:chExt cx="2176125" cy="28348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3127004" y="6801507"/>
              <a:ext cx="2176125" cy="283484"/>
            </a:xfrm>
            <a:prstGeom prst="rect">
              <a:avLst/>
            </a:prstGeom>
          </p:spPr>
        </p:pic>
      </p:grpSp>
      <p:pic>
        <p:nvPicPr>
          <p:cNvPr id="56" name="Object 5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891638" y="7690416"/>
            <a:ext cx="12906544" cy="1813294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3633144" y="274342"/>
            <a:ext cx="2710183" cy="45713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65263" y="1197610"/>
            <a:ext cx="7335857" cy="228565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714904" y="1388081"/>
            <a:ext cx="4542367" cy="15237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692905" y="2540737"/>
            <a:ext cx="10852572" cy="4457306"/>
            <a:chOff x="2692905" y="2540737"/>
            <a:chExt cx="10852572" cy="445730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92905" y="2540737"/>
              <a:ext cx="10852572" cy="445730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686330" y="6810592"/>
            <a:ext cx="2285714" cy="374903"/>
            <a:chOff x="3686330" y="6810592"/>
            <a:chExt cx="2285714" cy="37490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3686330" y="6810592"/>
              <a:ext cx="2285714" cy="37490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633144" y="274342"/>
            <a:ext cx="2723687" cy="45713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447896" y="7817504"/>
            <a:ext cx="12595130" cy="128759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759861" y="1156821"/>
            <a:ext cx="3494011" cy="2285659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5730596" y="1356770"/>
            <a:ext cx="4542367" cy="152377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51907" y="606318"/>
              <a:ext cx="1374082" cy="168392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69769" y="2682691"/>
            <a:ext cx="7190685" cy="152377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450442" y="5840870"/>
            <a:ext cx="566632" cy="171841"/>
            <a:chOff x="11450442" y="5840870"/>
            <a:chExt cx="566632" cy="17184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11450442" y="5840870"/>
              <a:ext cx="566632" cy="171841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643294" y="1568865"/>
            <a:ext cx="7335857" cy="2285659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549751" y="249104"/>
            <a:ext cx="3148667" cy="63490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2010330" y="2424173"/>
            <a:ext cx="5924750" cy="5437369"/>
            <a:chOff x="2010330" y="2424173"/>
            <a:chExt cx="5924750" cy="543736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010330" y="2424173"/>
              <a:ext cx="5924750" cy="5437369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972430" y="4339887"/>
            <a:ext cx="8159501" cy="33675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51907" y="606318"/>
              <a:ext cx="1374082" cy="1683924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275393" y="2693738"/>
            <a:ext cx="7710291" cy="1523773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11450442" y="5840870"/>
            <a:ext cx="566632" cy="171841"/>
            <a:chOff x="11450442" y="5840870"/>
            <a:chExt cx="566632" cy="17184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16200000">
              <a:off x="11450442" y="5840870"/>
              <a:ext cx="566632" cy="171841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821172" y="1568865"/>
            <a:ext cx="7335857" cy="2285659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549751" y="249104"/>
            <a:ext cx="3148667" cy="634905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606933" y="1077019"/>
            <a:ext cx="6531442" cy="8378129"/>
            <a:chOff x="1606933" y="1077019"/>
            <a:chExt cx="6531442" cy="83781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606933" y="1077019"/>
              <a:ext cx="6531442" cy="8378129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854258" y="4658592"/>
            <a:ext cx="8103204" cy="33675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8910" y="0"/>
            <a:ext cx="8961801" cy="10332154"/>
            <a:chOff x="-1608910" y="0"/>
            <a:chExt cx="8961801" cy="103321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8910" y="0"/>
              <a:ext cx="8961801" cy="103321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99593" y="-1189183"/>
            <a:ext cx="3132694" cy="3732063"/>
            <a:chOff x="3299593" y="-1189183"/>
            <a:chExt cx="3132694" cy="3732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140000">
              <a:off x="3299593" y="-1189183"/>
              <a:ext cx="3132694" cy="3732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117742" y="2825565"/>
            <a:ext cx="18684362" cy="7099234"/>
            <a:chOff x="-3117742" y="2825565"/>
            <a:chExt cx="18684362" cy="70992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216636" y="-848013"/>
              <a:ext cx="37368724" cy="1419846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117742" y="2825565"/>
              <a:ext cx="18684362" cy="70992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08483" y="-109398"/>
            <a:ext cx="1516274" cy="1749843"/>
            <a:chOff x="14808483" y="-109398"/>
            <a:chExt cx="1516274" cy="17498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220000">
              <a:off x="14808483" y="-109398"/>
              <a:ext cx="1516274" cy="17498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00792" y="1396779"/>
            <a:ext cx="9592522" cy="1650752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7786" y="3148538"/>
            <a:ext cx="14153654" cy="176757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343176" y="-272402"/>
            <a:ext cx="5117812" cy="5117812"/>
            <a:chOff x="14343176" y="-272402"/>
            <a:chExt cx="5117812" cy="51178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343176" y="-272402"/>
              <a:ext cx="5117812" cy="51178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61319" y="8381817"/>
            <a:ext cx="2590359" cy="3085965"/>
            <a:chOff x="14661319" y="8381817"/>
            <a:chExt cx="2590359" cy="30859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460000">
              <a:off x="14661319" y="8381817"/>
              <a:ext cx="2590359" cy="30859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488230" y="8509480"/>
            <a:ext cx="1109656" cy="2488464"/>
            <a:chOff x="16488230" y="8509480"/>
            <a:chExt cx="1109656" cy="24884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2040000">
              <a:off x="16488230" y="8509480"/>
              <a:ext cx="1109656" cy="24884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03259" y="6660706"/>
            <a:ext cx="1823008" cy="4088196"/>
            <a:chOff x="16703259" y="6660706"/>
            <a:chExt cx="1823008" cy="40881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703259" y="6660706"/>
              <a:ext cx="1823008" cy="40881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694272" y="5801410"/>
            <a:ext cx="1840983" cy="2193214"/>
            <a:chOff x="16694272" y="5801410"/>
            <a:chExt cx="1840983" cy="21932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5100000">
              <a:off x="16694272" y="5801410"/>
              <a:ext cx="1840983" cy="21932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185498" y="2286504"/>
            <a:ext cx="867173" cy="779216"/>
            <a:chOff x="14185498" y="2286504"/>
            <a:chExt cx="867173" cy="77921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85498" y="2286504"/>
              <a:ext cx="867173" cy="7792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566620" y="7016145"/>
            <a:ext cx="2390972" cy="2390972"/>
            <a:chOff x="15566620" y="7016145"/>
            <a:chExt cx="2390972" cy="239097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66620" y="7016145"/>
              <a:ext cx="2390972" cy="239097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5656435"/>
            <a:ext cx="14237808" cy="2285714"/>
            <a:chOff x="633975" y="5656435"/>
            <a:chExt cx="14237808" cy="228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3975" y="5656435"/>
              <a:ext cx="14237808" cy="228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68783" y="6706887"/>
            <a:ext cx="2174708" cy="171841"/>
            <a:chOff x="4268783" y="6706887"/>
            <a:chExt cx="2174708" cy="17184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4268783" y="6706887"/>
              <a:ext cx="2174708" cy="17184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93796" y="6706887"/>
            <a:ext cx="2134371" cy="171841"/>
            <a:chOff x="9293796" y="6706887"/>
            <a:chExt cx="2134371" cy="17184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9293796" y="6706887"/>
              <a:ext cx="2134371" cy="17184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4808214"/>
            <a:ext cx="14233830" cy="783072"/>
            <a:chOff x="633975" y="4808214"/>
            <a:chExt cx="14233830" cy="78307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633975" y="4808214"/>
              <a:ext cx="14233830" cy="7830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072821" y="5113830"/>
            <a:ext cx="566632" cy="171841"/>
            <a:chOff x="5072821" y="5113830"/>
            <a:chExt cx="566632" cy="17184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5072821" y="5113830"/>
              <a:ext cx="566632" cy="17184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077666" y="5113830"/>
            <a:ext cx="566632" cy="171841"/>
            <a:chOff x="10077666" y="5113830"/>
            <a:chExt cx="566632" cy="17184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-16200000">
              <a:off x="10077666" y="5113830"/>
              <a:ext cx="566632" cy="171841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49228" y="4899021"/>
            <a:ext cx="4155918" cy="888869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625294" y="4899021"/>
            <a:ext cx="4189028" cy="88886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864466" y="5934811"/>
            <a:ext cx="4103627" cy="183767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701084" y="5967381"/>
            <a:ext cx="4205684" cy="1837668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0419978" y="4893989"/>
            <a:ext cx="4253345" cy="888870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594414" y="5887480"/>
            <a:ext cx="4090245" cy="1837663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76833" y="8240049"/>
            <a:ext cx="14216026" cy="145139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551907" y="606318"/>
              <a:ext cx="1521426" cy="1683925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59360" y="4338841"/>
            <a:ext cx="5011523" cy="189913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2072252" y="3309306"/>
            <a:ext cx="3180489" cy="3522136"/>
            <a:chOff x="2072252" y="3309306"/>
            <a:chExt cx="3180489" cy="35221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72252" y="3309306"/>
              <a:ext cx="3180489" cy="3522136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35595" y="3907784"/>
            <a:ext cx="3499962" cy="332901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545156" y="3917432"/>
            <a:ext cx="2329381" cy="9468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</Words>
  <Application>Microsoft Office PowerPoint</Application>
  <PresentationFormat>사용자 지정</PresentationFormat>
  <Paragraphs>1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박 상우</cp:lastModifiedBy>
  <cp:revision>1</cp:revision>
  <dcterms:created xsi:type="dcterms:W3CDTF">2021-12-22T20:22:03Z</dcterms:created>
  <dcterms:modified xsi:type="dcterms:W3CDTF">2021-12-22T12:59:49Z</dcterms:modified>
</cp:coreProperties>
</file>